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 Bold" panose="020B0604020202020204" charset="0"/>
      <p:regular r:id="rId18"/>
    </p:embeddedFont>
    <p:embeddedFont>
      <p:font typeface="Open Sans" panose="020B0606030504020204" pitchFamily="34" charset="0"/>
      <p:regular r:id="rId19"/>
    </p:embeddedFont>
    <p:embeddedFont>
      <p:font typeface="Open Sans Bold" panose="020B0806030504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8099020" cy="9258300"/>
            <a:chOff x="0" y="0"/>
            <a:chExt cx="10798693" cy="12344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378" b="4378"/>
            <a:stretch>
              <a:fillRect/>
            </a:stretch>
          </p:blipFill>
          <p:spPr>
            <a:xfrm>
              <a:off x="0" y="0"/>
              <a:ext cx="10798693" cy="12344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25031" y="2502679"/>
            <a:ext cx="6597458" cy="310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34"/>
              </a:lnSpc>
            </a:pPr>
            <a:r>
              <a:rPr lang="en-US" sz="1093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My Portfolio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2218472" y="3323377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9625031" y="7236581"/>
            <a:ext cx="1635867" cy="633465"/>
            <a:chOff x="0" y="0"/>
            <a:chExt cx="2098984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98984" cy="812800"/>
            </a:xfrm>
            <a:custGeom>
              <a:avLst/>
              <a:gdLst/>
              <a:ahLst/>
              <a:cxnLst/>
              <a:rect l="l" t="t" r="r" b="b"/>
              <a:pathLst>
                <a:path w="2098984" h="812800">
                  <a:moveTo>
                    <a:pt x="0" y="0"/>
                  </a:moveTo>
                  <a:lnTo>
                    <a:pt x="2098984" y="0"/>
                  </a:lnTo>
                  <a:lnTo>
                    <a:pt x="20989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9898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699411" y="7372792"/>
            <a:ext cx="361044" cy="361044"/>
          </a:xfrm>
          <a:custGeom>
            <a:avLst/>
            <a:gdLst/>
            <a:ahLst/>
            <a:cxnLst/>
            <a:rect l="l" t="t" r="r" b="b"/>
            <a:pathLst>
              <a:path w="361044" h="361044">
                <a:moveTo>
                  <a:pt x="0" y="0"/>
                </a:moveTo>
                <a:lnTo>
                  <a:pt x="361044" y="0"/>
                </a:lnTo>
                <a:lnTo>
                  <a:pt x="361044" y="361043"/>
                </a:lnTo>
                <a:lnTo>
                  <a:pt x="0" y="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86919" y="961443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5031" y="6209187"/>
            <a:ext cx="701727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am an emerging environmental researcher with a strong focus on geospatial science and climate policy. My work explores practical solutions to pressing environmental challenges across Nigeria.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25031" y="7444803"/>
            <a:ext cx="163586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Explore Now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18472" y="7444803"/>
            <a:ext cx="1093988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Play Video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294602" y="2860804"/>
            <a:ext cx="639588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845093" y="2219545"/>
            <a:ext cx="10088372" cy="7413934"/>
          </a:xfrm>
          <a:custGeom>
            <a:avLst/>
            <a:gdLst/>
            <a:ahLst/>
            <a:cxnLst/>
            <a:rect l="l" t="t" r="r" b="b"/>
            <a:pathLst>
              <a:path w="10088372" h="7413934">
                <a:moveTo>
                  <a:pt x="0" y="0"/>
                </a:moveTo>
                <a:lnTo>
                  <a:pt x="10088372" y="0"/>
                </a:lnTo>
                <a:lnTo>
                  <a:pt x="10088372" y="7413935"/>
                </a:lnTo>
                <a:lnTo>
                  <a:pt x="0" y="7413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9" b="-108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86919" y="9614430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11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02890" y="1804255"/>
            <a:ext cx="6885110" cy="7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My Certifications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086919" y="9614430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12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73228" y="1028700"/>
            <a:ext cx="7170772" cy="9258300"/>
            <a:chOff x="0" y="0"/>
            <a:chExt cx="9561029" cy="123444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/>
            <a:srcRect t="13144" b="13144"/>
            <a:stretch>
              <a:fillRect/>
            </a:stretch>
          </p:blipFill>
          <p:spPr>
            <a:xfrm>
              <a:off x="0" y="0"/>
              <a:ext cx="9561029" cy="123444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0773095" y="2556344"/>
            <a:ext cx="5516895" cy="85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My Contact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773095" y="3575442"/>
            <a:ext cx="140207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10773095" y="5985971"/>
            <a:ext cx="226016" cy="226016"/>
          </a:xfrm>
          <a:custGeom>
            <a:avLst/>
            <a:gdLst/>
            <a:ahLst/>
            <a:cxnLst/>
            <a:rect l="l" t="t" r="r" b="b"/>
            <a:pathLst>
              <a:path w="226016" h="226016">
                <a:moveTo>
                  <a:pt x="0" y="0"/>
                </a:moveTo>
                <a:lnTo>
                  <a:pt x="226016" y="0"/>
                </a:lnTo>
                <a:lnTo>
                  <a:pt x="226016" y="226016"/>
                </a:lnTo>
                <a:lnTo>
                  <a:pt x="0" y="226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1182965" y="5989496"/>
            <a:ext cx="2247514" cy="20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+234-8026235177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773095" y="6509684"/>
            <a:ext cx="226016" cy="226016"/>
          </a:xfrm>
          <a:custGeom>
            <a:avLst/>
            <a:gdLst/>
            <a:ahLst/>
            <a:cxnLst/>
            <a:rect l="l" t="t" r="r" b="b"/>
            <a:pathLst>
              <a:path w="226016" h="226016">
                <a:moveTo>
                  <a:pt x="0" y="0"/>
                </a:moveTo>
                <a:lnTo>
                  <a:pt x="226016" y="0"/>
                </a:lnTo>
                <a:lnTo>
                  <a:pt x="226016" y="226016"/>
                </a:lnTo>
                <a:lnTo>
                  <a:pt x="0" y="226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182965" y="6513209"/>
            <a:ext cx="2247514" cy="20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https://t.co/lUpaVGA10Q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773095" y="7030975"/>
            <a:ext cx="226016" cy="226016"/>
          </a:xfrm>
          <a:custGeom>
            <a:avLst/>
            <a:gdLst/>
            <a:ahLst/>
            <a:cxnLst/>
            <a:rect l="l" t="t" r="r" b="b"/>
            <a:pathLst>
              <a:path w="226016" h="226016">
                <a:moveTo>
                  <a:pt x="0" y="0"/>
                </a:moveTo>
                <a:lnTo>
                  <a:pt x="226016" y="0"/>
                </a:lnTo>
                <a:lnTo>
                  <a:pt x="226016" y="226015"/>
                </a:lnTo>
                <a:lnTo>
                  <a:pt x="0" y="226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182965" y="7038813"/>
            <a:ext cx="2247514" cy="20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Adelaluwahab@gmail.com</a:t>
            </a:r>
          </a:p>
        </p:txBody>
      </p:sp>
      <p:sp>
        <p:nvSpPr>
          <p:cNvPr id="27" name="Freeform 27"/>
          <p:cNvSpPr/>
          <p:nvPr/>
        </p:nvSpPr>
        <p:spPr>
          <a:xfrm>
            <a:off x="10773095" y="7552265"/>
            <a:ext cx="226016" cy="226016"/>
          </a:xfrm>
          <a:custGeom>
            <a:avLst/>
            <a:gdLst/>
            <a:ahLst/>
            <a:cxnLst/>
            <a:rect l="l" t="t" r="r" b="b"/>
            <a:pathLst>
              <a:path w="226016" h="226016">
                <a:moveTo>
                  <a:pt x="0" y="0"/>
                </a:moveTo>
                <a:lnTo>
                  <a:pt x="226016" y="0"/>
                </a:lnTo>
                <a:lnTo>
                  <a:pt x="226016" y="226016"/>
                </a:lnTo>
                <a:lnTo>
                  <a:pt x="0" y="2260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1182965" y="7567219"/>
            <a:ext cx="3048314" cy="41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12, Ojubanire Street, Agbado Crossing, Lagos State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73095" y="4426669"/>
            <a:ext cx="5666502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am open to discussing my work in environmental research, geospatial analysis, and web applications, and I welcome opportunities for collaboration, knowledge exchange, and engagement with professionals, researchers, and organizations in the environmental and technology sectors.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086919" y="9614430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13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144000" y="1515231"/>
            <a:ext cx="8546482" cy="7743069"/>
            <a:chOff x="0" y="0"/>
            <a:chExt cx="11395310" cy="10324092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/>
            <a:srcRect t="4700" b="4700"/>
            <a:stretch>
              <a:fillRect/>
            </a:stretch>
          </p:blipFill>
          <p:spPr>
            <a:xfrm>
              <a:off x="0" y="0"/>
              <a:ext cx="11395310" cy="10324092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973228" y="3857813"/>
            <a:ext cx="5078982" cy="85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973228" y="4876911"/>
            <a:ext cx="140207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973228" y="5640517"/>
            <a:ext cx="5324291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 for taking the time to review my portfolio — I promise it’s not just my work that’s impressive; I’m funny too! I look forward to sharing ideas, collaborating, and hopefully making both an impact and a few laughs along the way.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086919" y="961443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02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440516" y="3071117"/>
            <a:ext cx="6163004" cy="6163004"/>
            <a:chOff x="0" y="0"/>
            <a:chExt cx="8217338" cy="8217338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/>
            <a:srcRect l="22000" r="22000"/>
            <a:stretch>
              <a:fillRect/>
            </a:stretch>
          </p:blipFill>
          <p:spPr>
            <a:xfrm>
              <a:off x="0" y="0"/>
              <a:ext cx="8217338" cy="8217338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1973228" y="2358697"/>
            <a:ext cx="5839318" cy="85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973228" y="3377795"/>
            <a:ext cx="140207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973228" y="4331798"/>
            <a:ext cx="6638030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am an emerging environmental researcher with a strong interest in environmental policy, climate action, and geospatial science. My academic and professional journey reflects a commitment to addressing environmental challenges affecting communities in Nigeria and across Africa. Through continuous learning, research, and field experience, I aim to contribute to sustainable solutions that improve environmental resilience and support national development.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73228" y="6730951"/>
            <a:ext cx="2919659" cy="303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hold a degree in Geography and Regional Planning from Olabisi Onabanjo University, complemented by practical experience in GIS, remote sensing, and environmental analysis. Over the years, I have developed a multidisciplinary skill set that spans environmental assessment, climate policy, and geospatial data interpretation. I am passionate about using evidence-based research and innovative tools to support environmental decision-making, planning, and sustainable development initiatives.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73228" y="6283276"/>
            <a:ext cx="2378606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91599" y="6730951"/>
            <a:ext cx="2919659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portfolio showcases selected academic work, research projects, geospatial analyses, and environmental policy contributions that reflect my growth and interests as a scholar. Each piece highlights my ability to apply analytical thinking, technical skills, and environmental understanding to real-world challenges. The collection demonstrates both my academic foundation and my dedication to creating impactful, sustainable solutions.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91599" y="6283276"/>
            <a:ext cx="2378606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Portfolio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086919" y="961443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173200" y="1028700"/>
            <a:ext cx="4114800" cy="4114800"/>
            <a:chOff x="0" y="0"/>
            <a:chExt cx="5486400" cy="54864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/>
            <a:srcRect l="16750" r="16750"/>
            <a:stretch>
              <a:fillRect/>
            </a:stretch>
          </p:blipFill>
          <p:spPr>
            <a:xfrm>
              <a:off x="0" y="0"/>
              <a:ext cx="5486400" cy="548640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7086600" y="1028700"/>
            <a:ext cx="6790201" cy="4114800"/>
            <a:chOff x="0" y="0"/>
            <a:chExt cx="9053601" cy="54864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 l="3794" r="3794"/>
            <a:stretch>
              <a:fillRect/>
            </a:stretch>
          </p:blipFill>
          <p:spPr>
            <a:xfrm>
              <a:off x="0" y="0"/>
              <a:ext cx="9053601" cy="5486400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0" y="1028700"/>
            <a:ext cx="6790201" cy="4114800"/>
            <a:chOff x="0" y="0"/>
            <a:chExt cx="9053601" cy="54864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rcRect l="17746" r="17746"/>
            <a:stretch>
              <a:fillRect/>
            </a:stretch>
          </p:blipFill>
          <p:spPr>
            <a:xfrm>
              <a:off x="0" y="0"/>
              <a:ext cx="9053601" cy="5486400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2217343" y="6538904"/>
            <a:ext cx="4256688" cy="85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About Me</a:t>
            </a:r>
          </a:p>
        </p:txBody>
      </p:sp>
      <p:sp>
        <p:nvSpPr>
          <p:cNvPr id="24" name="AutoShape 24"/>
          <p:cNvSpPr/>
          <p:nvPr/>
        </p:nvSpPr>
        <p:spPr>
          <a:xfrm>
            <a:off x="2217343" y="7558002"/>
            <a:ext cx="140207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8260509" y="6910379"/>
            <a:ext cx="2919659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contribute to a sustainable, climate-resilient Africa where environmental policy, scientific research, and community development work together to protect ecosystems and improve quality of life.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260509" y="6462704"/>
            <a:ext cx="2378606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My Vision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0998" y="6910379"/>
            <a:ext cx="2919659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leverage advanced environmental and geospatial knowledge to support evidence-based policy-making, drive climate solutions, and create practical tools that empower communities, institutions, and governments to make informed environmental decisions.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50998" y="6462704"/>
            <a:ext cx="2378606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My Mission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086919" y="961443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1028700"/>
            <a:ext cx="4722490" cy="8229600"/>
            <a:chOff x="0" y="0"/>
            <a:chExt cx="6296654" cy="109728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/>
            <a:srcRect l="8037" r="8037"/>
            <a:stretch>
              <a:fillRect/>
            </a:stretch>
          </p:blipFill>
          <p:spPr>
            <a:xfrm>
              <a:off x="0" y="0"/>
              <a:ext cx="6296654" cy="1097280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4936628" y="1732134"/>
            <a:ext cx="4722490" cy="8554866"/>
            <a:chOff x="0" y="0"/>
            <a:chExt cx="6296654" cy="1140648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 l="9632" r="9632"/>
            <a:stretch>
              <a:fillRect/>
            </a:stretch>
          </p:blipFill>
          <p:spPr>
            <a:xfrm>
              <a:off x="0" y="0"/>
              <a:ext cx="6296654" cy="11406488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11318881" y="2410077"/>
            <a:ext cx="4256688" cy="85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My Vision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1318881" y="3429174"/>
            <a:ext cx="140207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564914" y="4543241"/>
            <a:ext cx="3957449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advance evidence-based environmental policies that protect ecosystems, support sustainable growth, and improve the well-being of vulnerable populations, while helping to build strong research capacity within the environmental sector.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318881" y="4366411"/>
            <a:ext cx="1113397" cy="8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4914" y="6670046"/>
            <a:ext cx="3957449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integrate geospatial science, climate knowledge, and mentorship into national development planning, enabling stronger disaster preparedness, professional growth, climate resilience, and responsible resource management.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318881" y="6493217"/>
            <a:ext cx="1113397" cy="8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63331" y="1028700"/>
            <a:ext cx="4024669" cy="4024669"/>
            <a:chOff x="0" y="0"/>
            <a:chExt cx="5366226" cy="536622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5366226" cy="536622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4263331" y="5233631"/>
            <a:ext cx="4024669" cy="4024669"/>
            <a:chOff x="0" y="0"/>
            <a:chExt cx="5366226" cy="536622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t="11181" b="11181"/>
            <a:stretch>
              <a:fillRect/>
            </a:stretch>
          </p:blipFill>
          <p:spPr>
            <a:xfrm>
              <a:off x="0" y="0"/>
              <a:ext cx="5366226" cy="536622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0058294" y="1028700"/>
            <a:ext cx="4024669" cy="4024669"/>
            <a:chOff x="0" y="0"/>
            <a:chExt cx="5366226" cy="5366226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5366226" cy="5366226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0058294" y="5233631"/>
            <a:ext cx="4024669" cy="4024669"/>
            <a:chOff x="0" y="0"/>
            <a:chExt cx="5366226" cy="5366226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/>
            <a:srcRect l="15090" r="15090"/>
            <a:stretch>
              <a:fillRect/>
            </a:stretch>
          </p:blipFill>
          <p:spPr>
            <a:xfrm>
              <a:off x="0" y="0"/>
              <a:ext cx="5366226" cy="5366226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86919" y="961443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73228" y="2105158"/>
            <a:ext cx="4840572" cy="85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My Mission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973228" y="3124255"/>
            <a:ext cx="140207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3219261" y="3923432"/>
            <a:ext cx="520535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contribute to evidence-based environmental policy by transforming complex data into accessible insights for governments, institutions, and communities.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73228" y="3775177"/>
            <a:ext cx="1113397" cy="8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219261" y="5132325"/>
            <a:ext cx="520535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leverage geospatial science, AI, and machine learning to analyse environmental patterns, improve decision-making, and support climate adaptation strategies.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3228" y="4984070"/>
            <a:ext cx="1113397" cy="8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219261" y="6341218"/>
            <a:ext cx="520535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build research capacity, foster collaboration, and mentor emerging scholars and practitioners in environmental science and geospatial technology.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73228" y="6192963"/>
            <a:ext cx="1113397" cy="8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19261" y="7549829"/>
            <a:ext cx="520535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promote sustainable development by applying innovative digital tools, climate knowledge, and interdisciplinary approaches to solve environmental challenges and improve community resilience.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3228" y="7401574"/>
            <a:ext cx="1113397" cy="82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086919" y="961443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06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32974" y="3095680"/>
            <a:ext cx="7563163" cy="5618235"/>
            <a:chOff x="0" y="0"/>
            <a:chExt cx="10084218" cy="749098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/>
            <a:srcRect t="417" b="417"/>
            <a:stretch>
              <a:fillRect/>
            </a:stretch>
          </p:blipFill>
          <p:spPr>
            <a:xfrm>
              <a:off x="0" y="0"/>
              <a:ext cx="10084218" cy="749098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9391862" y="3095680"/>
            <a:ext cx="7527440" cy="5618235"/>
            <a:chOff x="0" y="0"/>
            <a:chExt cx="10036587" cy="749098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 t="1534" b="1534"/>
            <a:stretch>
              <a:fillRect/>
            </a:stretch>
          </p:blipFill>
          <p:spPr>
            <a:xfrm>
              <a:off x="0" y="0"/>
              <a:ext cx="10036587" cy="7490980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3824415" y="1914658"/>
            <a:ext cx="10639170" cy="85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6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My Favorite Portfolio</a:t>
            </a:r>
          </a:p>
        </p:txBody>
      </p:sp>
      <p:sp>
        <p:nvSpPr>
          <p:cNvPr id="22" name="AutoShape 22"/>
          <p:cNvSpPr/>
          <p:nvPr/>
        </p:nvSpPr>
        <p:spPr>
          <a:xfrm>
            <a:off x="8442964" y="2933755"/>
            <a:ext cx="140207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69460"/>
            <a:ext cx="8115300" cy="3674040"/>
            <a:chOff x="0" y="0"/>
            <a:chExt cx="10820400" cy="489872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20705" b="20705"/>
            <a:stretch>
              <a:fillRect/>
            </a:stretch>
          </p:blipFill>
          <p:spPr>
            <a:xfrm>
              <a:off x="0" y="0"/>
              <a:ext cx="10820400" cy="4898720"/>
            </a:xfrm>
            <a:prstGeom prst="rect">
              <a:avLst/>
            </a:prstGeom>
          </p:spPr>
        </p:pic>
      </p:grpSp>
      <p:sp>
        <p:nvSpPr>
          <p:cNvPr id="13" name="AutoShape 13"/>
          <p:cNvSpPr/>
          <p:nvPr/>
        </p:nvSpPr>
        <p:spPr>
          <a:xfrm>
            <a:off x="9928648" y="7235772"/>
            <a:ext cx="140207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89433" y="1766155"/>
            <a:ext cx="7582627" cy="7492145"/>
            <a:chOff x="0" y="0"/>
            <a:chExt cx="129410168" cy="1278659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410172" cy="127865932"/>
            </a:xfrm>
            <a:custGeom>
              <a:avLst/>
              <a:gdLst/>
              <a:ahLst/>
              <a:cxnLst/>
              <a:rect l="l" t="t" r="r" b="b"/>
              <a:pathLst>
                <a:path w="129410172" h="127865932">
                  <a:moveTo>
                    <a:pt x="0" y="0"/>
                  </a:moveTo>
                  <a:lnTo>
                    <a:pt x="129410172" y="0"/>
                  </a:lnTo>
                  <a:lnTo>
                    <a:pt x="129410172" y="127865932"/>
                  </a:lnTo>
                  <a:lnTo>
                    <a:pt x="0" y="127865932"/>
                  </a:lnTo>
                  <a:close/>
                </a:path>
              </a:pathLst>
            </a:custGeom>
            <a:solidFill>
              <a:srgbClr val="E1E2D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29410168" cy="127951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89433" y="1766155"/>
            <a:ext cx="7582627" cy="7669341"/>
          </a:xfrm>
          <a:custGeom>
            <a:avLst/>
            <a:gdLst/>
            <a:ahLst/>
            <a:cxnLst/>
            <a:rect l="l" t="t" r="r" b="b"/>
            <a:pathLst>
              <a:path w="7582627" h="7669341">
                <a:moveTo>
                  <a:pt x="0" y="0"/>
                </a:moveTo>
                <a:lnTo>
                  <a:pt x="7582627" y="0"/>
                </a:lnTo>
                <a:lnTo>
                  <a:pt x="7582627" y="7669341"/>
                </a:lnTo>
                <a:lnTo>
                  <a:pt x="0" y="7669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086919" y="961443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8648" y="6216674"/>
            <a:ext cx="5516895" cy="85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My Portfolio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28648" y="7876455"/>
            <a:ext cx="6501425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are examples of web applications and interactive maps I have developed. You can explore more of my projects on my GitHub "https://github.com/Olamilekan5177"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in my online portfolio "https://t.co/lUpaVGA10Q" 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294602" y="2860804"/>
            <a:ext cx="639588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845093" y="2219545"/>
            <a:ext cx="10088372" cy="7413934"/>
          </a:xfrm>
          <a:custGeom>
            <a:avLst/>
            <a:gdLst/>
            <a:ahLst/>
            <a:cxnLst/>
            <a:rect l="l" t="t" r="r" b="b"/>
            <a:pathLst>
              <a:path w="10088372" h="7413934">
                <a:moveTo>
                  <a:pt x="0" y="0"/>
                </a:moveTo>
                <a:lnTo>
                  <a:pt x="10088372" y="0"/>
                </a:lnTo>
                <a:lnTo>
                  <a:pt x="10088372" y="7413935"/>
                </a:lnTo>
                <a:lnTo>
                  <a:pt x="0" y="7413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65" r="-3665" b="-336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94386" y="3603754"/>
            <a:ext cx="7802293" cy="4965798"/>
          </a:xfrm>
          <a:custGeom>
            <a:avLst/>
            <a:gdLst/>
            <a:ahLst/>
            <a:cxnLst/>
            <a:rect l="l" t="t" r="r" b="b"/>
            <a:pathLst>
              <a:path w="7802293" h="4965798">
                <a:moveTo>
                  <a:pt x="0" y="0"/>
                </a:moveTo>
                <a:lnTo>
                  <a:pt x="7802293" y="0"/>
                </a:lnTo>
                <a:lnTo>
                  <a:pt x="7802293" y="4965798"/>
                </a:lnTo>
                <a:lnTo>
                  <a:pt x="0" y="496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86919" y="9614430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09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02890" y="1804255"/>
            <a:ext cx="6885110" cy="7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My Certifications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45380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545903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294602" y="2860804"/>
            <a:ext cx="639588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845093" y="2219545"/>
            <a:ext cx="10088372" cy="7413934"/>
          </a:xfrm>
          <a:custGeom>
            <a:avLst/>
            <a:gdLst/>
            <a:ahLst/>
            <a:cxnLst/>
            <a:rect l="l" t="t" r="r" b="b"/>
            <a:pathLst>
              <a:path w="10088372" h="7413934">
                <a:moveTo>
                  <a:pt x="0" y="0"/>
                </a:moveTo>
                <a:lnTo>
                  <a:pt x="10088372" y="0"/>
                </a:lnTo>
                <a:lnTo>
                  <a:pt x="10088372" y="7413935"/>
                </a:lnTo>
                <a:lnTo>
                  <a:pt x="0" y="7413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02" b="-220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94386" y="3603754"/>
            <a:ext cx="7802293" cy="4965798"/>
          </a:xfrm>
          <a:custGeom>
            <a:avLst/>
            <a:gdLst/>
            <a:ahLst/>
            <a:cxnLst/>
            <a:rect l="l" t="t" r="r" b="b"/>
            <a:pathLst>
              <a:path w="7802293" h="4965798">
                <a:moveTo>
                  <a:pt x="0" y="0"/>
                </a:moveTo>
                <a:lnTo>
                  <a:pt x="7802293" y="0"/>
                </a:lnTo>
                <a:lnTo>
                  <a:pt x="7802293" y="4965798"/>
                </a:lnTo>
                <a:lnTo>
                  <a:pt x="0" y="496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420" b="-642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2858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Adelalu Wahab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40842" y="405840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85046" y="405840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54289" y="405840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Photo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98530" y="405840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86919" y="9614430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| 10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02890" y="1804255"/>
            <a:ext cx="6885110" cy="7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My Certifications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784</Words>
  <Application>Microsoft Office PowerPoint</Application>
  <PresentationFormat>Custom</PresentationFormat>
  <Paragraphs>116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Inter Bold</vt:lpstr>
      <vt:lpstr>Open Sans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Grayscale Portfolio Presentation</dc:title>
  <cp:lastModifiedBy>wahab adelalu</cp:lastModifiedBy>
  <cp:revision>2</cp:revision>
  <dcterms:created xsi:type="dcterms:W3CDTF">2006-08-16T00:00:00Z</dcterms:created>
  <dcterms:modified xsi:type="dcterms:W3CDTF">2025-11-28T18:31:03Z</dcterms:modified>
  <dc:identifier>DAG5_4FPYgI</dc:identifier>
</cp:coreProperties>
</file>